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7.jpeg" ContentType="image/jpeg"/>
  <Override PartName="/ppt/media/image10.png" ContentType="image/png"/>
  <Override PartName="/ppt/media/image20.jpeg" ContentType="image/jpeg"/>
  <Override PartName="/ppt/media/image9.jpeg" ContentType="image/jpeg"/>
  <Override PartName="/ppt/media/image11.jpeg" ContentType="image/jpeg"/>
  <Override PartName="/ppt/media/image22.jpeg" ContentType="image/jpeg"/>
  <Override PartName="/ppt/media/image24.jpeg" ContentType="image/jpeg"/>
  <Override PartName="/ppt/media/image30.jpeg" ContentType="image/jpeg"/>
  <Override PartName="/ppt/media/image26.jpeg" ContentType="image/jpeg"/>
  <Override PartName="/ppt/media/image1.png" ContentType="image/png"/>
  <Override PartName="/ppt/media/image15.jpeg" ContentType="image/jpeg"/>
  <Override PartName="/ppt/media/image3.png" ContentType="image/png"/>
  <Override PartName="/ppt/media/image17.jpeg" ContentType="image/jpeg"/>
  <Override PartName="/ppt/media/image28.jpeg" ContentType="image/jpeg"/>
  <Override PartName="/ppt/media/image5.png" ContentType="image/png"/>
  <Override PartName="/ppt/media/image19.jpeg" ContentType="image/jpeg"/>
  <Override PartName="/ppt/media/image8.jpeg" ContentType="image/jpeg"/>
  <Override PartName="/ppt/media/image21.jpeg" ContentType="image/jpeg"/>
  <Override PartName="/ppt/media/image13.png" ContentType="image/png"/>
  <Override PartName="/ppt/media/image12.jpeg" ContentType="image/jpeg"/>
  <Override PartName="/ppt/media/image23.jpeg" ContentType="image/jpeg"/>
  <Override PartName="/ppt/media/image25.jpeg" ContentType="image/jpeg"/>
  <Override PartName="/ppt/media/image14.jpeg" ContentType="image/jpeg"/>
  <Override PartName="/ppt/media/image31.jpeg" ContentType="image/jpeg"/>
  <Override PartName="/ppt/media/image2.png" ContentType="image/png"/>
  <Override PartName="/ppt/media/image16.jpeg" ContentType="image/jpeg"/>
  <Override PartName="/ppt/media/image27.jpeg" ContentType="image/jpeg"/>
  <Override PartName="/ppt/media/image4.png" ContentType="image/png"/>
  <Override PartName="/ppt/media/image29.jpeg" ContentType="image/jpeg"/>
  <Override PartName="/ppt/media/image18.jpeg" ContentType="image/jpeg"/>
  <Override PartName="/ppt/media/image6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3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7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1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11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220680"/>
            <a:ext cx="9142200" cy="226800"/>
          </a:xfrm>
          <a:prstGeom prst="rect">
            <a:avLst/>
          </a:prstGeom>
          <a:solidFill>
            <a:srgbClr val="ffffff"/>
          </a:solidFill>
          <a:ln w="26280">
            <a:noFill/>
          </a:ln>
        </p:spPr>
      </p:sp>
      <p:sp>
        <p:nvSpPr>
          <p:cNvPr id="1" name="CustomShape 2"/>
          <p:cNvSpPr/>
          <p:nvPr/>
        </p:nvSpPr>
        <p:spPr>
          <a:xfrm>
            <a:off x="0" y="0"/>
            <a:ext cx="9142200" cy="363960"/>
          </a:xfrm>
          <a:prstGeom prst="rect">
            <a:avLst/>
          </a:prstGeom>
          <a:solidFill>
            <a:srgbClr val="93a299"/>
          </a:solidFill>
          <a:ln w="26280">
            <a:noFill/>
          </a:ln>
        </p:spPr>
      </p:sp>
      <p:sp>
        <p:nvSpPr>
          <p:cNvPr id="2" name="Line 3"/>
          <p:cNvSpPr/>
          <p:nvPr/>
        </p:nvSpPr>
        <p:spPr>
          <a:xfrm>
            <a:off x="685800" y="3398400"/>
            <a:ext cx="7848360" cy="1440"/>
          </a:xfrm>
          <a:prstGeom prst="line">
            <a:avLst/>
          </a:prstGeom>
          <a:ln w="19080">
            <a:solidFill>
              <a:srgbClr val="d2533c"/>
            </a:solidFill>
            <a:round/>
          </a:ln>
        </p:spPr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fr-FR"/>
              <a:t>Cliquez pour éditer le format du texte-titre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fr-FR"/>
              <a:t>Cliquez pour éditer le format du plan de texte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r-FR"/>
              <a:t>Second niveau de plan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Troisième niveau de plan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fr-FR"/>
              <a:t>Quatrième niveau de plan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fr-FR"/>
              <a:t>Cinquième niveau de plan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fr-FR"/>
              <a:t>Sixième niveau de plan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fr-FR"/>
              <a:t>Septième niveau de plan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220680"/>
            <a:ext cx="9142200" cy="226800"/>
          </a:xfrm>
          <a:prstGeom prst="rect">
            <a:avLst/>
          </a:prstGeom>
          <a:solidFill>
            <a:srgbClr val="ffffff"/>
          </a:solidFill>
          <a:ln w="26280">
            <a:noFill/>
          </a:ln>
        </p:spPr>
      </p:sp>
      <p:sp>
        <p:nvSpPr>
          <p:cNvPr id="40" name="CustomShape 2"/>
          <p:cNvSpPr/>
          <p:nvPr/>
        </p:nvSpPr>
        <p:spPr>
          <a:xfrm>
            <a:off x="0" y="0"/>
            <a:ext cx="9142200" cy="363960"/>
          </a:xfrm>
          <a:prstGeom prst="rect">
            <a:avLst/>
          </a:prstGeom>
          <a:solidFill>
            <a:srgbClr val="93a299"/>
          </a:solidFill>
          <a:ln w="26280">
            <a:noFill/>
          </a:ln>
        </p:spPr>
      </p:sp>
      <p:sp>
        <p:nvSpPr>
          <p:cNvPr id="4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fr-FR"/>
              <a:t>Cliquez pour éditer le format du texte-titre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fr-FR"/>
              <a:t>Cliquez pour éditer le format du plan de texte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r-FR"/>
              <a:t>Second niveau de plan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Troisième niveau de plan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fr-FR"/>
              <a:t>Quatrième niveau de plan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fr-FR"/>
              <a:t>Cinquième niveau de plan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fr-FR"/>
              <a:t>Sixième niveau de plan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fr-FR"/>
              <a:t>Septième niveau de plan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0" y="220680"/>
            <a:ext cx="9142200" cy="226800"/>
          </a:xfrm>
          <a:prstGeom prst="rect">
            <a:avLst/>
          </a:prstGeom>
          <a:solidFill>
            <a:srgbClr val="ffffff"/>
          </a:solidFill>
          <a:ln w="26280">
            <a:noFill/>
          </a:ln>
        </p:spPr>
      </p:sp>
      <p:sp>
        <p:nvSpPr>
          <p:cNvPr id="78" name="CustomShape 2"/>
          <p:cNvSpPr/>
          <p:nvPr/>
        </p:nvSpPr>
        <p:spPr>
          <a:xfrm>
            <a:off x="0" y="0"/>
            <a:ext cx="9142200" cy="363960"/>
          </a:xfrm>
          <a:prstGeom prst="rect">
            <a:avLst/>
          </a:prstGeom>
          <a:solidFill>
            <a:srgbClr val="93a299"/>
          </a:solidFill>
          <a:ln w="26280">
            <a:noFill/>
          </a:ln>
        </p:spPr>
      </p:sp>
      <p:sp>
        <p:nvSpPr>
          <p:cNvPr id="79" name="Line 3"/>
          <p:cNvSpPr/>
          <p:nvPr/>
        </p:nvSpPr>
        <p:spPr>
          <a:xfrm>
            <a:off x="685800" y="3398400"/>
            <a:ext cx="7848360" cy="1440"/>
          </a:xfrm>
          <a:prstGeom prst="line">
            <a:avLst/>
          </a:prstGeom>
          <a:ln w="19080">
            <a:solidFill>
              <a:srgbClr val="d2533c"/>
            </a:solidFill>
            <a:round/>
          </a:ln>
        </p:spPr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fr-FR"/>
              <a:t>Cliquez pour éditer le format du texte-titre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fr-FR"/>
              <a:t>Cliquez pour éditer le format du plan de texte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r-FR"/>
              <a:t>Second niveau de plan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Troisième niveau de plan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fr-FR"/>
              <a:t>Quatrième niveau de plan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fr-FR"/>
              <a:t>Cinquième niveau de plan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fr-FR"/>
              <a:t>Sixième niveau de plan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fr-FR"/>
              <a:t>Septième niveau de plan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683640" y="764640"/>
            <a:ext cx="7846920" cy="1164240"/>
          </a:xfrm>
          <a:prstGeom prst="rect">
            <a:avLst/>
          </a:prstGeom>
          <a:noFill/>
          <a:ln>
            <a:noFill/>
          </a:ln>
        </p:spPr>
        <p:txBody>
          <a:bodyPr anchor="b" bIns="45000" lIns="90000" rIns="90000" tIns="45000"/>
          <a:p>
            <a:pPr>
              <a:lnSpc>
                <a:spcPct val="100000"/>
              </a:lnSpc>
            </a:pPr>
            <a:r>
              <a:rPr lang="fr-FR" sz="5400">
                <a:solidFill>
                  <a:srgbClr val="d2533c"/>
                </a:solidFill>
                <a:latin typeface="Arial"/>
              </a:rPr>
              <a:t>Résultats Sportifs</a:t>
            </a:r>
            <a:endParaRPr/>
          </a:p>
        </p:txBody>
      </p:sp>
      <p:sp>
        <p:nvSpPr>
          <p:cNvPr id="117" name="CustomShape 2"/>
          <p:cNvSpPr/>
          <p:nvPr/>
        </p:nvSpPr>
        <p:spPr>
          <a:xfrm>
            <a:off x="1331640" y="3573000"/>
            <a:ext cx="6399000" cy="17506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fr-FR" sz="3200">
                <a:solidFill>
                  <a:srgbClr val="a53926"/>
                </a:solidFill>
                <a:latin typeface="Arial"/>
              </a:rPr>
              <a:t>Tennis Club Dunois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2400">
                <a:solidFill>
                  <a:srgbClr val="a53926"/>
                </a:solidFill>
                <a:latin typeface="Arial"/>
              </a:rPr>
              <a:t>« </a:t>
            </a:r>
            <a:r>
              <a:rPr lang="fr-FR" sz="3200">
                <a:solidFill>
                  <a:srgbClr val="a53926"/>
                </a:solidFill>
                <a:latin typeface="Arial"/>
              </a:rPr>
              <a:t>P</a:t>
            </a:r>
            <a:r>
              <a:rPr lang="fr-FR" sz="2400">
                <a:solidFill>
                  <a:srgbClr val="a53926"/>
                </a:solidFill>
                <a:latin typeface="Arial"/>
              </a:rPr>
              <a:t>laisir,</a:t>
            </a:r>
            <a:r>
              <a:rPr lang="fr-FR" sz="3200">
                <a:solidFill>
                  <a:srgbClr val="a53926"/>
                </a:solidFill>
                <a:latin typeface="Arial"/>
              </a:rPr>
              <a:t>P</a:t>
            </a:r>
            <a:r>
              <a:rPr lang="fr-FR" sz="2400">
                <a:solidFill>
                  <a:srgbClr val="a53926"/>
                </a:solidFill>
                <a:latin typeface="Arial"/>
              </a:rPr>
              <a:t>erformance et </a:t>
            </a:r>
            <a:r>
              <a:rPr lang="fr-FR" sz="3200">
                <a:solidFill>
                  <a:srgbClr val="a53926"/>
                </a:solidFill>
                <a:latin typeface="Arial"/>
              </a:rPr>
              <a:t>C</a:t>
            </a:r>
            <a:r>
              <a:rPr lang="fr-FR" sz="2400">
                <a:solidFill>
                  <a:srgbClr val="a53926"/>
                </a:solidFill>
                <a:latin typeface="Arial"/>
              </a:rPr>
              <a:t>onvivialité</a:t>
            </a:r>
            <a:endParaRPr/>
          </a:p>
        </p:txBody>
      </p:sp>
      <p:pic>
        <p:nvPicPr>
          <p:cNvPr descr="" id="118" name="Image 3"/>
          <p:cNvPicPr/>
          <p:nvPr/>
        </p:nvPicPr>
        <p:blipFill>
          <a:blip r:embed="rId1"/>
          <a:stretch>
            <a:fillRect/>
          </a:stretch>
        </p:blipFill>
        <p:spPr>
          <a:xfrm>
            <a:off x="7308360" y="5157360"/>
            <a:ext cx="1337760" cy="1084680"/>
          </a:xfrm>
          <a:prstGeom prst="rect">
            <a:avLst/>
          </a:prstGeom>
          <a:ln>
            <a:noFill/>
          </a:ln>
        </p:spPr>
      </p:pic>
      <p:pic>
        <p:nvPicPr>
          <p:cNvPr descr="" id="119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11640" y="5122080"/>
            <a:ext cx="1337760" cy="108468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66760" y="521640"/>
            <a:ext cx="8227800" cy="98892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fr-FR" sz="4000">
                <a:solidFill>
                  <a:srgbClr val="d2533c"/>
                </a:solidFill>
                <a:latin typeface="Arial"/>
              </a:rPr>
              <a:t>Equipes</a:t>
            </a:r>
            <a:endParaRPr/>
          </a:p>
        </p:txBody>
      </p:sp>
      <p:pic>
        <p:nvPicPr>
          <p:cNvPr descr="" id="12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254760" y="389160"/>
            <a:ext cx="2647800" cy="1985400"/>
          </a:xfrm>
          <a:prstGeom prst="rect">
            <a:avLst/>
          </a:prstGeom>
          <a:ln>
            <a:noFill/>
          </a:ln>
        </p:spPr>
      </p:pic>
      <p:pic>
        <p:nvPicPr>
          <p:cNvPr descr="" id="122" name=""/>
          <p:cNvPicPr/>
          <p:nvPr/>
        </p:nvPicPr>
        <p:blipFill>
          <a:blip r:embed="rId2"/>
          <a:stretch>
            <a:fillRect/>
          </a:stretch>
        </p:blipFill>
        <p:spPr>
          <a:xfrm rot="16800">
            <a:off x="6148080" y="639720"/>
            <a:ext cx="2697120" cy="3816360"/>
          </a:xfrm>
          <a:prstGeom prst="rect">
            <a:avLst/>
          </a:prstGeom>
          <a:ln>
            <a:noFill/>
          </a:ln>
        </p:spPr>
      </p:pic>
      <p:pic>
        <p:nvPicPr>
          <p:cNvPr descr="" id="12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264000" y="4566600"/>
            <a:ext cx="2647800" cy="1983960"/>
          </a:xfrm>
          <a:prstGeom prst="rect">
            <a:avLst/>
          </a:prstGeom>
          <a:ln>
            <a:noFill/>
          </a:ln>
        </p:spPr>
      </p:pic>
      <p:pic>
        <p:nvPicPr>
          <p:cNvPr descr="" id="124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3312000" y="4442400"/>
            <a:ext cx="2374560" cy="2324160"/>
          </a:xfrm>
          <a:prstGeom prst="rect">
            <a:avLst/>
          </a:prstGeom>
          <a:ln>
            <a:noFill/>
          </a:ln>
        </p:spPr>
      </p:pic>
      <p:pic>
        <p:nvPicPr>
          <p:cNvPr descr="" id="125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656000"/>
            <a:ext cx="3094560" cy="4095000"/>
          </a:xfrm>
          <a:prstGeom prst="rect">
            <a:avLst/>
          </a:prstGeom>
          <a:ln>
            <a:noFill/>
          </a:ln>
        </p:spPr>
      </p:pic>
      <p:pic>
        <p:nvPicPr>
          <p:cNvPr descr="" id="126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3096000" y="2376000"/>
            <a:ext cx="3022560" cy="208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-21240" y="288000"/>
            <a:ext cx="8227800" cy="98892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fr-FR" sz="4000">
                <a:solidFill>
                  <a:srgbClr val="d2533c"/>
                </a:solidFill>
                <a:latin typeface="Arial"/>
              </a:rPr>
              <a:t>Animations</a:t>
            </a:r>
            <a:endParaRPr/>
          </a:p>
        </p:txBody>
      </p:sp>
      <p:pic>
        <p:nvPicPr>
          <p:cNvPr descr="" id="128" name="Espace réservé du contenu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7560" y="1234080"/>
            <a:ext cx="2014200" cy="2686320"/>
          </a:xfrm>
          <a:prstGeom prst="rect">
            <a:avLst/>
          </a:prstGeom>
          <a:ln>
            <a:noFill/>
          </a:ln>
        </p:spPr>
      </p:pic>
      <p:pic>
        <p:nvPicPr>
          <p:cNvPr descr="" id="129" name="Imag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20000" y="548640"/>
            <a:ext cx="2946240" cy="2614320"/>
          </a:xfrm>
          <a:prstGeom prst="rect">
            <a:avLst/>
          </a:prstGeom>
          <a:ln>
            <a:noFill/>
          </a:ln>
        </p:spPr>
      </p:pic>
      <p:pic>
        <p:nvPicPr>
          <p:cNvPr descr="" id="130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918480" y="3730680"/>
            <a:ext cx="1778040" cy="2370960"/>
          </a:xfrm>
          <a:prstGeom prst="rect">
            <a:avLst/>
          </a:prstGeom>
          <a:ln>
            <a:noFill/>
          </a:ln>
        </p:spPr>
      </p:pic>
      <p:pic>
        <p:nvPicPr>
          <p:cNvPr descr="" id="131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395640" y="3933000"/>
            <a:ext cx="2138040" cy="2851200"/>
          </a:xfrm>
          <a:prstGeom prst="rect">
            <a:avLst/>
          </a:prstGeom>
          <a:ln>
            <a:noFill/>
          </a:ln>
        </p:spPr>
      </p:pic>
      <p:pic>
        <p:nvPicPr>
          <p:cNvPr descr="" id="132" name="Image 9"/>
          <p:cNvPicPr/>
          <p:nvPr/>
        </p:nvPicPr>
        <p:blipFill>
          <a:blip r:embed="rId5"/>
          <a:stretch>
            <a:fillRect/>
          </a:stretch>
        </p:blipFill>
        <p:spPr>
          <a:xfrm rot="14400">
            <a:off x="2553480" y="466200"/>
            <a:ext cx="3340440" cy="3269160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6920280" y="6196680"/>
            <a:ext cx="240984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fr-FR">
                <a:solidFill>
                  <a:srgbClr val="292934"/>
                </a:solidFill>
                <a:latin typeface="Arial"/>
              </a:rPr>
              <a:t>« Matchs de l’été »</a:t>
            </a:r>
            <a:endParaRPr/>
          </a:p>
        </p:txBody>
      </p:sp>
      <p:sp>
        <p:nvSpPr>
          <p:cNvPr id="134" name="CustomShape 3"/>
          <p:cNvSpPr/>
          <p:nvPr/>
        </p:nvSpPr>
        <p:spPr>
          <a:xfrm>
            <a:off x="6372360" y="3285000"/>
            <a:ext cx="215856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fr-FR">
                <a:solidFill>
                  <a:srgbClr val="292934"/>
                </a:solidFill>
                <a:latin typeface="Arial"/>
              </a:rPr>
              <a:t>« Détection U 8 »</a:t>
            </a:r>
            <a:endParaRPr/>
          </a:p>
        </p:txBody>
      </p:sp>
      <p:sp>
        <p:nvSpPr>
          <p:cNvPr id="135" name="CustomShape 4"/>
          <p:cNvSpPr/>
          <p:nvPr/>
        </p:nvSpPr>
        <p:spPr>
          <a:xfrm>
            <a:off x="2535120" y="4990320"/>
            <a:ext cx="131472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fr-FR">
                <a:solidFill>
                  <a:srgbClr val="292934"/>
                </a:solidFill>
                <a:latin typeface="Arial"/>
              </a:rPr>
              <a:t>« Stages »</a:t>
            </a:r>
            <a:endParaRPr/>
          </a:p>
        </p:txBody>
      </p:sp>
      <p:sp>
        <p:nvSpPr>
          <p:cNvPr id="136" name="CustomShape 5"/>
          <p:cNvSpPr/>
          <p:nvPr/>
        </p:nvSpPr>
        <p:spPr>
          <a:xfrm>
            <a:off x="3636000" y="3649680"/>
            <a:ext cx="194256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fr-FR">
                <a:solidFill>
                  <a:srgbClr val="292934"/>
                </a:solidFill>
                <a:latin typeface="Arial"/>
              </a:rPr>
              <a:t>« Les Coachs »</a:t>
            </a:r>
            <a:endParaRPr/>
          </a:p>
        </p:txBody>
      </p:sp>
      <p:sp>
        <p:nvSpPr>
          <p:cNvPr id="137" name="CustomShape 6"/>
          <p:cNvSpPr/>
          <p:nvPr/>
        </p:nvSpPr>
        <p:spPr>
          <a:xfrm>
            <a:off x="417240" y="3376800"/>
            <a:ext cx="215172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fr-FR">
                <a:solidFill>
                  <a:srgbClr val="292934"/>
                </a:solidFill>
                <a:latin typeface="Arial"/>
              </a:rPr>
              <a:t>« Tennis Fitness »</a:t>
            </a:r>
            <a:endParaRPr/>
          </a:p>
        </p:txBody>
      </p:sp>
      <p:pic>
        <p:nvPicPr>
          <p:cNvPr descr="" id="138" name=""/>
          <p:cNvPicPr/>
          <p:nvPr/>
        </p:nvPicPr>
        <p:blipFill>
          <a:blip r:embed="rId6"/>
          <a:stretch>
            <a:fillRect/>
          </a:stretch>
        </p:blipFill>
        <p:spPr>
          <a:xfrm rot="5388000">
            <a:off x="3834720" y="4379400"/>
            <a:ext cx="2339280" cy="2369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-18000" y="332640"/>
            <a:ext cx="8227800" cy="98892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fr-FR" sz="4000">
                <a:solidFill>
                  <a:srgbClr val="d2533c"/>
                </a:solidFill>
                <a:latin typeface="Arial"/>
              </a:rPr>
              <a:t>Section Tennis 2022</a:t>
            </a:r>
            <a:endParaRPr/>
          </a:p>
        </p:txBody>
      </p:sp>
      <p:pic>
        <p:nvPicPr>
          <p:cNvPr descr="" id="140" name="Espace réservé du contenu 3"/>
          <p:cNvPicPr/>
          <p:nvPr/>
        </p:nvPicPr>
        <p:blipFill>
          <a:blip r:embed="rId1"/>
          <a:stretch>
            <a:fillRect/>
          </a:stretch>
        </p:blipFill>
        <p:spPr>
          <a:xfrm>
            <a:off x="2736360" y="1224000"/>
            <a:ext cx="6406200" cy="3142080"/>
          </a:xfrm>
          <a:prstGeom prst="rect">
            <a:avLst/>
          </a:prstGeom>
          <a:ln>
            <a:noFill/>
          </a:ln>
        </p:spPr>
      </p:pic>
      <p:pic>
        <p:nvPicPr>
          <p:cNvPr descr="" id="141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4104000"/>
            <a:ext cx="3742560" cy="2494800"/>
          </a:xfrm>
          <a:prstGeom prst="rect">
            <a:avLst/>
          </a:prstGeom>
          <a:ln>
            <a:noFill/>
          </a:ln>
        </p:spPr>
      </p:pic>
      <p:pic>
        <p:nvPicPr>
          <p:cNvPr descr="" id="142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760000" y="4317840"/>
            <a:ext cx="3382200" cy="2253960"/>
          </a:xfrm>
          <a:prstGeom prst="rect">
            <a:avLst/>
          </a:prstGeom>
          <a:ln>
            <a:noFill/>
          </a:ln>
        </p:spPr>
      </p:pic>
      <p:pic>
        <p:nvPicPr>
          <p:cNvPr descr="" id="143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" y="1224000"/>
            <a:ext cx="2738880" cy="2878560"/>
          </a:xfrm>
          <a:prstGeom prst="rect">
            <a:avLst/>
          </a:prstGeom>
          <a:ln>
            <a:noFill/>
          </a:ln>
        </p:spPr>
      </p:pic>
      <p:pic>
        <p:nvPicPr>
          <p:cNvPr descr="" id="144" name="Image 8"/>
          <p:cNvPicPr/>
          <p:nvPr/>
        </p:nvPicPr>
        <p:blipFill>
          <a:blip r:embed="rId5"/>
          <a:srcRect b="0" l="-6335" r="11780" t="-4601"/>
          <a:stretch>
            <a:fillRect/>
          </a:stretch>
        </p:blipFill>
        <p:spPr>
          <a:xfrm>
            <a:off x="3600000" y="4248000"/>
            <a:ext cx="2167560" cy="2350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504000" y="288000"/>
            <a:ext cx="3886560" cy="672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lang="fr-FR" sz="3600">
                <a:solidFill>
                  <a:srgbClr val="d2533c"/>
                </a:solidFill>
                <a:latin typeface="Arial"/>
              </a:rPr>
              <a:t>Animations</a:t>
            </a:r>
            <a:endParaRPr/>
          </a:p>
        </p:txBody>
      </p:sp>
      <p:pic>
        <p:nvPicPr>
          <p:cNvPr descr="" id="14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2000" y="3600000"/>
            <a:ext cx="2446560" cy="2662560"/>
          </a:xfrm>
          <a:prstGeom prst="rect">
            <a:avLst/>
          </a:prstGeom>
          <a:ln>
            <a:noFill/>
          </a:ln>
        </p:spPr>
      </p:pic>
      <p:pic>
        <p:nvPicPr>
          <p:cNvPr descr="" id="14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096000" y="3600000"/>
            <a:ext cx="2302560" cy="2734560"/>
          </a:xfrm>
          <a:prstGeom prst="rect">
            <a:avLst/>
          </a:prstGeom>
          <a:ln>
            <a:noFill/>
          </a:ln>
        </p:spPr>
      </p:pic>
      <p:pic>
        <p:nvPicPr>
          <p:cNvPr descr="" id="14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832000" y="3570480"/>
            <a:ext cx="2518560" cy="2764080"/>
          </a:xfrm>
          <a:prstGeom prst="rect">
            <a:avLst/>
          </a:prstGeom>
          <a:ln>
            <a:noFill/>
          </a:ln>
        </p:spPr>
      </p:pic>
      <p:pic>
        <p:nvPicPr>
          <p:cNvPr descr="" id="149" name=""/>
          <p:cNvPicPr/>
          <p:nvPr/>
        </p:nvPicPr>
        <p:blipFill>
          <a:blip r:embed="rId4"/>
          <a:stretch>
            <a:fillRect/>
          </a:stretch>
        </p:blipFill>
        <p:spPr>
          <a:xfrm rot="7200">
            <a:off x="350280" y="866880"/>
            <a:ext cx="2812320" cy="2201760"/>
          </a:xfrm>
          <a:prstGeom prst="rect">
            <a:avLst/>
          </a:prstGeom>
          <a:ln>
            <a:noFill/>
          </a:ln>
        </p:spPr>
      </p:pic>
      <p:pic>
        <p:nvPicPr>
          <p:cNvPr descr="" id="150" name=""/>
          <p:cNvPicPr/>
          <p:nvPr/>
        </p:nvPicPr>
        <p:blipFill>
          <a:blip r:embed="rId5"/>
          <a:stretch>
            <a:fillRect/>
          </a:stretch>
        </p:blipFill>
        <p:spPr>
          <a:xfrm rot="5411400">
            <a:off x="6150960" y="556200"/>
            <a:ext cx="2683800" cy="2381760"/>
          </a:xfrm>
          <a:prstGeom prst="rect">
            <a:avLst/>
          </a:prstGeom>
          <a:ln>
            <a:noFill/>
          </a:ln>
        </p:spPr>
      </p:pic>
      <p:pic>
        <p:nvPicPr>
          <p:cNvPr descr="" id="151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3362760" y="1008000"/>
            <a:ext cx="2971800" cy="194256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6624000" y="6408000"/>
            <a:ext cx="1564200" cy="399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lang="fr-FR" sz="2200">
                <a:solidFill>
                  <a:srgbClr val="d2533c"/>
                </a:solidFill>
                <a:latin typeface="Arial"/>
              </a:rPr>
              <a:t>Soirée Ados</a:t>
            </a:r>
            <a:endParaRPr/>
          </a:p>
        </p:txBody>
      </p:sp>
      <p:sp>
        <p:nvSpPr>
          <p:cNvPr id="153" name="CustomShape 3"/>
          <p:cNvSpPr/>
          <p:nvPr/>
        </p:nvSpPr>
        <p:spPr>
          <a:xfrm>
            <a:off x="6984000" y="3054240"/>
            <a:ext cx="1503000" cy="4003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lang="fr-FR" sz="2200">
                <a:solidFill>
                  <a:srgbClr val="d2533c"/>
                </a:solidFill>
                <a:latin typeface="Arial"/>
              </a:rPr>
              <a:t>Stages</a:t>
            </a:r>
            <a:endParaRPr/>
          </a:p>
        </p:txBody>
      </p:sp>
      <p:sp>
        <p:nvSpPr>
          <p:cNvPr id="154" name="CustomShape 4"/>
          <p:cNvSpPr/>
          <p:nvPr/>
        </p:nvSpPr>
        <p:spPr>
          <a:xfrm>
            <a:off x="3984480" y="2982240"/>
            <a:ext cx="1846080" cy="4003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lang="fr-FR" sz="2200">
                <a:solidFill>
                  <a:srgbClr val="d2533c"/>
                </a:solidFill>
                <a:latin typeface="Arial"/>
              </a:rPr>
              <a:t>Tennis santé</a:t>
            </a:r>
            <a:endParaRPr/>
          </a:p>
        </p:txBody>
      </p:sp>
      <p:sp>
        <p:nvSpPr>
          <p:cNvPr id="155" name="CustomShape 5"/>
          <p:cNvSpPr/>
          <p:nvPr/>
        </p:nvSpPr>
        <p:spPr>
          <a:xfrm>
            <a:off x="1176480" y="3072960"/>
            <a:ext cx="1774080" cy="4003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lang="fr-FR" sz="2200">
                <a:solidFill>
                  <a:srgbClr val="d2533c"/>
                </a:solidFill>
                <a:latin typeface="Arial"/>
              </a:rPr>
              <a:t>TMC Dames</a:t>
            </a:r>
            <a:endParaRPr/>
          </a:p>
        </p:txBody>
      </p:sp>
      <p:sp>
        <p:nvSpPr>
          <p:cNvPr id="156" name="CustomShape 6"/>
          <p:cNvSpPr/>
          <p:nvPr/>
        </p:nvSpPr>
        <p:spPr>
          <a:xfrm>
            <a:off x="720000" y="6294240"/>
            <a:ext cx="1918080" cy="4003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lang="fr-FR" sz="2200">
                <a:solidFill>
                  <a:srgbClr val="d2533c"/>
                </a:solidFill>
                <a:latin typeface="Arial"/>
              </a:rPr>
              <a:t>Raquettes FFT</a:t>
            </a:r>
            <a:endParaRPr/>
          </a:p>
        </p:txBody>
      </p:sp>
      <p:sp>
        <p:nvSpPr>
          <p:cNvPr id="157" name="CustomShape 7"/>
          <p:cNvSpPr/>
          <p:nvPr/>
        </p:nvSpPr>
        <p:spPr>
          <a:xfrm>
            <a:off x="3312000" y="6366240"/>
            <a:ext cx="1815480" cy="4003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lang="fr-FR" sz="2200">
                <a:solidFill>
                  <a:srgbClr val="d2533c"/>
                </a:solidFill>
                <a:latin typeface="Arial"/>
              </a:rPr>
              <a:t>Animation ville</a:t>
            </a:r>
            <a:endParaRPr/>
          </a:p>
        </p:txBody>
      </p:sp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